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4EAED-4A8B-4181-9C67-B04BCDF23E42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4CFA-F826-4051-8AFD-1B01CED9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4CFA-F826-4051-8AFD-1B01CED97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8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6B42-B234-4934-9BC3-894C2B5ED0F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4328-7644-4169-8FE9-38C6319E3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SmisIde7iM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3335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Students,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Please utilize this as a starting point for your own case study, do not just use the same incident/slides.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 true </a:t>
            </a:r>
            <a:r>
              <a:rPr lang="en-US" i="1" dirty="0" smtClean="0">
                <a:solidFill>
                  <a:schemeClr val="bg1"/>
                </a:solidFill>
              </a:rPr>
              <a:t>bullet-points</a:t>
            </a:r>
            <a:r>
              <a:rPr lang="en-US" dirty="0" smtClean="0">
                <a:solidFill>
                  <a:schemeClr val="bg1"/>
                </a:solidFill>
              </a:rPr>
              <a:t> to guide the brief/discussion -- the bulk of the information should be in your head not on the slide.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Ensure the slides can be pulled up on the computer before the scheduled briefing and consider printing the slides as a backup for technical malfunctions.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S/F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TiltMafia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MV-22B Aerial Refueling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 December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Okinawa, Japan</a:t>
            </a:r>
          </a:p>
        </p:txBody>
      </p:sp>
    </p:spTree>
    <p:extLst>
      <p:ext uri="{BB962C8B-B14F-4D97-AF65-F5344CB8AC3E}">
        <p14:creationId xmlns:p14="http://schemas.microsoft.com/office/powerpoint/2010/main" val="1892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Scenario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USAF C-130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USMC MV-22B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 Osprey Crewmembers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Night Ops -- 2200 Local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Video: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Aerial Refueling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763000" cy="1295400"/>
            <a:chOff x="152400" y="152400"/>
            <a:chExt cx="8763000" cy="1295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295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52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4" descr="Image result for okinaw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1" y="1925782"/>
            <a:ext cx="37606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43400"/>
            <a:ext cx="3499958" cy="19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Mishap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Hose-Prop Collision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Vert/</a:t>
            </a:r>
            <a:r>
              <a:rPr lang="en-US" sz="2800" dirty="0" err="1" smtClean="0">
                <a:solidFill>
                  <a:schemeClr val="bg1"/>
                </a:solidFill>
              </a:rPr>
              <a:t>Hor</a:t>
            </a:r>
            <a:r>
              <a:rPr lang="en-US" sz="2800" dirty="0" smtClean="0">
                <a:solidFill>
                  <a:schemeClr val="bg1"/>
                </a:solidFill>
              </a:rPr>
              <a:t> Separation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Heavy Vibrations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SAR Coordination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Shallow Water Ditch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"/>
            <a:ext cx="8763000" cy="1295400"/>
            <a:chOff x="152400" y="152400"/>
            <a:chExt cx="8763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295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52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4" descr="Image result for okinaw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927596"/>
            <a:ext cx="37606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osprey aerial refuel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14555" b="14181"/>
          <a:stretch/>
        </p:blipFill>
        <p:spPr bwMode="auto">
          <a:xfrm>
            <a:off x="476796" y="4480296"/>
            <a:ext cx="38722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Aircraft Destroyed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2/5 Crew Injured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5/5 Crew Survive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International Tensions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Flight Ops Suspended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763000" cy="1295400"/>
            <a:chOff x="152400" y="152400"/>
            <a:chExt cx="8763000" cy="1295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295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52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Image result for mv-22 crash okinawa dec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7652"/>
            <a:ext cx="3810001" cy="20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okinaw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018"/>
            <a:ext cx="37606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Decision Making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Ditch v Press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Civilian Lives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Assertiveness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Class A Mishap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Mission Analysis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Necessity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Location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Communication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Crew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SAR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Leadership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Selflessness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International Relations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Adaptability/Flexibility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Landing Sites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Situational Awareness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Geographical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763000" cy="1295400"/>
            <a:chOff x="152400" y="152400"/>
            <a:chExt cx="8763000" cy="1295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1295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524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 descr="Image result for mv-22 form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91327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156</Words>
  <Application>Microsoft Office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MV-22B Aerial Refueling</vt:lpstr>
      <vt:lpstr>Scenario</vt:lpstr>
      <vt:lpstr>Mishap</vt:lpstr>
      <vt:lpstr>Outcome</vt:lpstr>
      <vt:lpstr>CRM</vt:lpstr>
    </vt:vector>
  </TitlesOfParts>
  <Company>USNA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MV-22 Aerial Refueling Mishap</dc:title>
  <dc:creator>Windows User</dc:creator>
  <cp:lastModifiedBy>Windows User</cp:lastModifiedBy>
  <cp:revision>11</cp:revision>
  <dcterms:created xsi:type="dcterms:W3CDTF">2017-06-07T21:49:24Z</dcterms:created>
  <dcterms:modified xsi:type="dcterms:W3CDTF">2017-06-20T15:42:53Z</dcterms:modified>
</cp:coreProperties>
</file>